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6" r:id="rId3"/>
    <p:sldId id="257" r:id="rId4"/>
    <p:sldId id="259" r:id="rId5"/>
    <p:sldId id="258" r:id="rId6"/>
    <p:sldId id="256" r:id="rId7"/>
    <p:sldId id="265" r:id="rId8"/>
    <p:sldId id="263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2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5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1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BDC2-6705-0545-AE93-AFAC48A7C0A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2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76" y="641008"/>
            <a:ext cx="6907548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Witnesses to War IV</a:t>
            </a:r>
          </a:p>
          <a:p>
            <a:endParaRPr lang="en-US" dirty="0"/>
          </a:p>
          <a:p>
            <a:r>
              <a:rPr lang="en-US" dirty="0" smtClean="0"/>
              <a:t>Witnessing:</a:t>
            </a:r>
          </a:p>
          <a:p>
            <a:endParaRPr lang="en-US" dirty="0"/>
          </a:p>
          <a:p>
            <a:r>
              <a:rPr lang="en-US" dirty="0" err="1" smtClean="0"/>
              <a:t>Kluger’s</a:t>
            </a:r>
            <a:r>
              <a:rPr lang="en-US" dirty="0" smtClean="0"/>
              <a:t> memoir</a:t>
            </a:r>
          </a:p>
          <a:p>
            <a:endParaRPr lang="en-US" dirty="0"/>
          </a:p>
          <a:p>
            <a:r>
              <a:rPr lang="en-US" dirty="0" smtClean="0"/>
              <a:t>Nanking (Film)</a:t>
            </a:r>
          </a:p>
          <a:p>
            <a:r>
              <a:rPr lang="en-US" dirty="0" smtClean="0"/>
              <a:t>--witness testimony</a:t>
            </a:r>
          </a:p>
          <a:p>
            <a:r>
              <a:rPr lang="en-US" dirty="0" smtClean="0"/>
              <a:t>--staged reading of primary documents</a:t>
            </a:r>
          </a:p>
          <a:p>
            <a:r>
              <a:rPr lang="en-US" dirty="0" smtClean="0"/>
              <a:t>City of Life and Death</a:t>
            </a:r>
          </a:p>
          <a:p>
            <a:r>
              <a:rPr lang="en-US" dirty="0" smtClean="0"/>
              <a:t>-</a:t>
            </a:r>
            <a:r>
              <a:rPr lang="en-US" dirty="0" smtClean="0"/>
              <a:t>-Chinese and Japanese perspectives </a:t>
            </a:r>
            <a:r>
              <a:rPr lang="en-US" dirty="0" smtClean="0"/>
              <a:t>on the same events</a:t>
            </a:r>
          </a:p>
          <a:p>
            <a:r>
              <a:rPr lang="en-US" dirty="0" smtClean="0"/>
              <a:t>-----------------------------------------------------------</a:t>
            </a:r>
            <a:endParaRPr lang="en-US" dirty="0"/>
          </a:p>
          <a:p>
            <a:r>
              <a:rPr lang="en-US" dirty="0" smtClean="0"/>
              <a:t>A more mediated form of witnessing: Horrors of War Bubble Gum Cards</a:t>
            </a:r>
          </a:p>
          <a:p>
            <a:endParaRPr lang="en-US" dirty="0"/>
          </a:p>
          <a:p>
            <a:r>
              <a:rPr lang="en-US" dirty="0" smtClean="0"/>
              <a:t>News and historical information</a:t>
            </a:r>
          </a:p>
          <a:p>
            <a:r>
              <a:rPr lang="en-US" dirty="0" smtClean="0"/>
              <a:t>Lurid illustrations</a:t>
            </a:r>
          </a:p>
          <a:p>
            <a:r>
              <a:rPr lang="en-US" dirty="0" smtClean="0"/>
              <a:t>Brief texts explaining the significance of the illustration</a:t>
            </a:r>
          </a:p>
          <a:p>
            <a:endParaRPr lang="en-US" dirty="0"/>
          </a:p>
          <a:p>
            <a:r>
              <a:rPr lang="en-US" dirty="0" smtClean="0"/>
              <a:t>To know the HORRORS OF WAR is to want PEACE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8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60600"/>
            <a:ext cx="3492500" cy="232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0356" y="128256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Yasukuni</a:t>
            </a:r>
            <a:r>
              <a:rPr lang="en-US" smtClean="0"/>
              <a:t> Shrine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316" y="868947"/>
            <a:ext cx="6609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Spectatorship to Voyeurism</a:t>
            </a:r>
          </a:p>
          <a:p>
            <a:endParaRPr lang="en-US" dirty="0"/>
          </a:p>
          <a:p>
            <a:r>
              <a:rPr lang="en-US" dirty="0" smtClean="0"/>
              <a:t>Voyeurism=pleasurable observation of sordid or sensational subjects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0842" y="2152316"/>
            <a:ext cx="4623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288 cards     1938      Gum, Inc.  Philadelphia, PA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34896" y="2011947"/>
            <a:ext cx="3662950" cy="51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064" y="974904"/>
            <a:ext cx="6776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Warren Bowman of Gum, Inc. </a:t>
            </a:r>
            <a:r>
              <a:rPr lang="en-US" dirty="0" err="1" smtClean="0"/>
              <a:t>collborated</a:t>
            </a:r>
            <a:r>
              <a:rPr lang="en-US" dirty="0" smtClean="0"/>
              <a:t> with George Moll on cards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64" y="1564977"/>
            <a:ext cx="6748150" cy="51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6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80" y="474624"/>
            <a:ext cx="847851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Gum Inc. promotional material:</a:t>
            </a:r>
          </a:p>
          <a:p>
            <a:endParaRPr lang="en-US" dirty="0"/>
          </a:p>
          <a:p>
            <a:r>
              <a:rPr lang="en-US" dirty="0" smtClean="0"/>
              <a:t>Much can be accomplished in the way of forming an attitude against war and for</a:t>
            </a:r>
          </a:p>
          <a:p>
            <a:r>
              <a:rPr lang="en-US" dirty="0" smtClean="0"/>
              <a:t>Peace by showing children of an impressionable age what war really means. No child can</a:t>
            </a:r>
          </a:p>
          <a:p>
            <a:r>
              <a:rPr lang="en-US" dirty="0" smtClean="0"/>
              <a:t>Look at these pictures of its destruction without getting the idea that war is wrong. With </a:t>
            </a:r>
          </a:p>
          <a:p>
            <a:r>
              <a:rPr lang="en-US" dirty="0" smtClean="0"/>
              <a:t>A whole generation growing up with an anti-war fixation attributable to these cards,</a:t>
            </a:r>
          </a:p>
          <a:p>
            <a:r>
              <a:rPr lang="en-US" dirty="0" smtClean="0"/>
              <a:t>It should go a long way toward bringing about a state of Patriotic Peace throughout</a:t>
            </a:r>
          </a:p>
          <a:p>
            <a:r>
              <a:rPr lang="en-US" dirty="0" smtClean="0"/>
              <a:t>The United States and eventually throughout the World. (Collectors Set)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46" y="2976023"/>
            <a:ext cx="7466586" cy="33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4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w37-45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5" y="705523"/>
            <a:ext cx="7171512" cy="52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7847" y="10262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7" y="641384"/>
            <a:ext cx="7312634" cy="55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368" y="1136316"/>
            <a:ext cx="565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</a:t>
            </a:r>
            <a:r>
              <a:rPr lang="en-US" dirty="0" err="1" smtClean="0"/>
              <a:t>Iwane</a:t>
            </a:r>
            <a:r>
              <a:rPr lang="en-US" dirty="0" smtClean="0"/>
              <a:t> Matsui enters Nanking, December 17, 1937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905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13" r="3117" b="3711"/>
          <a:stretch/>
        </p:blipFill>
        <p:spPr>
          <a:xfrm rot="16200000">
            <a:off x="1237040" y="381458"/>
            <a:ext cx="4625474" cy="658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632" y="668421"/>
            <a:ext cx="426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Horrors of War depiction of the </a:t>
            </a:r>
            <a:r>
              <a:rPr lang="en-US" smtClean="0"/>
              <a:t>same scene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73" y="1436700"/>
            <a:ext cx="4272117" cy="3591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751" y="448969"/>
            <a:ext cx="369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Nanjing Memorial Massacre Museum</a:t>
            </a:r>
          </a:p>
          <a:p>
            <a:r>
              <a:rPr lang="en-US" dirty="0" smtClean="0"/>
              <a:t>Displays the horrors </a:t>
            </a:r>
            <a:r>
              <a:rPr lang="en-US" smtClean="0"/>
              <a:t>of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0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301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Hart</dc:creator>
  <cp:lastModifiedBy>Gail Hart</cp:lastModifiedBy>
  <cp:revision>15</cp:revision>
  <dcterms:created xsi:type="dcterms:W3CDTF">2014-04-15T16:28:15Z</dcterms:created>
  <dcterms:modified xsi:type="dcterms:W3CDTF">2016-04-28T22:05:05Z</dcterms:modified>
</cp:coreProperties>
</file>